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Google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Google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bold.fntdata"/><Relationship Id="rId6" Type="http://schemas.openxmlformats.org/officeDocument/2006/relationships/slide" Target="slides/slide1.xml"/><Relationship Id="rId18" Type="http://schemas.openxmlformats.org/officeDocument/2006/relationships/font" Target="fonts/Google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05c2298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05c2298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05c2298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05c2298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05c2298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05c2298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1d228c4d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1d228c4d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1efdf32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1efdf32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1efdf32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1efdf32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1de16655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1de16655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05c2298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05c2298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9.jpg"/><Relationship Id="rId5" Type="http://schemas.openxmlformats.org/officeDocument/2006/relationships/image" Target="../media/image4.jpg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abs/1506.02640" TargetMode="External"/><Relationship Id="rId4" Type="http://schemas.openxmlformats.org/officeDocument/2006/relationships/hyperlink" Target="https://keras.io/examples/vision/mir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94875"/>
            <a:ext cx="8520600" cy="16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Kaggle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competition: Object Detection and Classification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24300"/>
            <a:ext cx="8520600" cy="19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Team Name: Night Owls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EE20B027    C Shravan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EE20B006    A Raghavendra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CH21B033     Sameer Deshpande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Architectures we tried for object detection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We have tried YOLO V8 and Faster R-CNN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Trained the models with enhanced images done using CLAHE, gamma correction and Deep Learning Based MIRNET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   </a:t>
            </a: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Original Image                Gamma Correction-(1.5)      Clahe image		     MIRNET image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     mAP Score     0.40		 0.52				           0.55			               0.60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300" y="3093175"/>
            <a:ext cx="1811100" cy="16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25" y="3129800"/>
            <a:ext cx="1837622" cy="16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100" y="3055075"/>
            <a:ext cx="1811100" cy="16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3151" y="3055075"/>
            <a:ext cx="1837625" cy="16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Google Sans"/>
                <a:ea typeface="Google Sans"/>
                <a:cs typeface="Google Sans"/>
                <a:sym typeface="Google Sans"/>
              </a:rPr>
              <a:t>Image enhancement </a:t>
            </a:r>
            <a:r>
              <a:rPr lang="en" sz="2220">
                <a:latin typeface="Google Sans"/>
                <a:ea typeface="Google Sans"/>
                <a:cs typeface="Google Sans"/>
                <a:sym typeface="Google Sans"/>
              </a:rPr>
              <a:t>through MIRNET and YOLO V8 object detection</a:t>
            </a:r>
            <a:endParaRPr sz="222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YOLO V8 model architecture 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Loss function of YOLO V8: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Localization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loss + Cross entropy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Epochs : 50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Batch size : 128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Optimizer : Adam (momentum)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Learning rate : 0.001-0.005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	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03475"/>
            <a:ext cx="4061850" cy="10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436224" cy="10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23125"/>
            <a:ext cx="3803950" cy="21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Information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954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4210"/>
              <a:t>Total classes : 6</a:t>
            </a:r>
            <a:endParaRPr sz="42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10"/>
              <a:t>Count of individual train data</a:t>
            </a:r>
            <a:r>
              <a:rPr lang="en" sz="4210"/>
              <a:t>set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544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❖"/>
            </a:pPr>
            <a:r>
              <a:rPr lang="en" sz="4210"/>
              <a:t>{‘0’ : 35, ‘1’ : 3324, ‘2’ :59, ‘3’ :3312, ‘4’ :460, ‘5’ : 300}</a:t>
            </a:r>
            <a:endParaRPr sz="42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10"/>
              <a:t>Through the predictions we observed the class imbalance which </a:t>
            </a:r>
            <a:endParaRPr sz="42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10"/>
              <a:t>Lead to biased results.</a:t>
            </a:r>
            <a:endParaRPr sz="42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210"/>
              <a:t>DATA Augmentation Techniques (For Class Imbalance) : </a:t>
            </a:r>
            <a:endParaRPr b="1" sz="4210"/>
          </a:p>
          <a:p>
            <a:pPr indent="-29544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210"/>
              <a:t>Horizontal/Vertical Flip, Rotation, Scaling.</a:t>
            </a:r>
            <a:endParaRPr sz="42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10"/>
              <a:t>Adding contrast, Brightness gave good variations and it helped </a:t>
            </a:r>
            <a:endParaRPr sz="42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10"/>
              <a:t>from overfitting towards specific class.</a:t>
            </a:r>
            <a:endParaRPr sz="42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4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775" y="823150"/>
            <a:ext cx="4423901" cy="38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classifications on training data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0065" l="0" r="0" t="5985"/>
          <a:stretch/>
        </p:blipFill>
        <p:spPr>
          <a:xfrm>
            <a:off x="6008850" y="1461400"/>
            <a:ext cx="2889677" cy="29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700" y="1461400"/>
            <a:ext cx="2007975" cy="29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5">
            <a:alphaModFix/>
          </a:blip>
          <a:srcRect b="-80162" l="-9069" r="-58884" t="-22677"/>
          <a:stretch/>
        </p:blipFill>
        <p:spPr>
          <a:xfrm>
            <a:off x="656325" y="792625"/>
            <a:ext cx="3858550" cy="59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 Classification of train images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00" y="1594738"/>
            <a:ext cx="2847926" cy="276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-3530" l="0" r="0" t="0"/>
          <a:stretch/>
        </p:blipFill>
        <p:spPr>
          <a:xfrm>
            <a:off x="4457125" y="1528000"/>
            <a:ext cx="2938701" cy="28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Results on Test data 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Predicted class : albopictus               culex                                          culex</a:t>
            </a:r>
            <a:endParaRPr sz="16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60350"/>
            <a:ext cx="2297276" cy="26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2359" l="0" r="0" t="-2360"/>
          <a:stretch/>
        </p:blipFill>
        <p:spPr>
          <a:xfrm>
            <a:off x="3167975" y="2237600"/>
            <a:ext cx="2420452" cy="272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5950" y="2313800"/>
            <a:ext cx="2297276" cy="272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Individual contributions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920"/>
              <a:t>Sameer Deshpande: Worked on MIRNET preprocessing , YOLO V8</a:t>
            </a:r>
            <a:endParaRPr sz="92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920"/>
              <a:t>A Raghavendra : Gamma correction , RCNN architecture ,Data Augmentation ,</a:t>
            </a:r>
            <a:endParaRPr sz="92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920"/>
              <a:t>C Shravan : Clahe  , Transfer learning in </a:t>
            </a:r>
            <a:r>
              <a:rPr lang="en" sz="920"/>
              <a:t>YOLO V8</a:t>
            </a:r>
            <a:r>
              <a:rPr lang="en" sz="920"/>
              <a:t> architecture</a:t>
            </a:r>
            <a:endParaRPr sz="92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92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920"/>
              <a:t>References : </a:t>
            </a:r>
            <a:endParaRPr sz="92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920"/>
              <a:t>YOLO research paper : </a:t>
            </a:r>
            <a:r>
              <a:rPr lang="en" sz="920" u="sng">
                <a:solidFill>
                  <a:schemeClr val="hlink"/>
                </a:solidFill>
                <a:hlinkClick r:id="rId3"/>
              </a:rPr>
              <a:t>https://arxiv.org/abs/1506.02640</a:t>
            </a:r>
            <a:endParaRPr sz="92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920"/>
              <a:t>Mirnet model from keras : </a:t>
            </a:r>
            <a:r>
              <a:rPr lang="en" sz="920" u="sng">
                <a:solidFill>
                  <a:schemeClr val="hlink"/>
                </a:solidFill>
                <a:hlinkClick r:id="rId4"/>
              </a:rPr>
              <a:t>https://keras.io/examples/vision/mirnet/</a:t>
            </a:r>
            <a:endParaRPr sz="92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920"/>
          </a:p>
          <a:p>
            <a:pPr indent="-28702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20"/>
              <a:buChar char="●"/>
            </a:pPr>
            <a:r>
              <a:rPr lang="en" sz="920"/>
              <a:t>Kaggle Leaderboard</a:t>
            </a:r>
            <a:endParaRPr sz="92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920"/>
              <a:t>Position : 19</a:t>
            </a:r>
            <a:endParaRPr sz="92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en" sz="920"/>
              <a:t>Kaggle score : 0.467</a:t>
            </a:r>
            <a:endParaRPr sz="9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